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5" r:id="rId6"/>
    <p:sldId id="262" r:id="rId7"/>
    <p:sldId id="266" r:id="rId8"/>
    <p:sldId id="267" r:id="rId9"/>
    <p:sldId id="26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D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F43079-5246-4F28-B9E5-48788F58BED8}" type="datetimeFigureOut">
              <a:rPr lang="en-AU" smtClean="0"/>
              <a:t>6/09/2015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740DD7F-60CD-4F4A-A430-366C97D99C8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‘My </a:t>
            </a:r>
            <a:br>
              <a:rPr lang="en-AU" dirty="0" smtClean="0"/>
            </a:br>
            <a:r>
              <a:rPr lang="en-AU" dirty="0" err="1" smtClean="0"/>
              <a:t>earthship</a:t>
            </a:r>
            <a:r>
              <a:rPr lang="en-AU" dirty="0" smtClean="0"/>
              <a:t>’ </a:t>
            </a:r>
            <a:r>
              <a:rPr lang="en-AU" dirty="0" err="1" smtClean="0"/>
              <a:t>deSIGN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</a:t>
            </a:r>
            <a:r>
              <a:rPr lang="en-AU" dirty="0" smtClean="0"/>
              <a:t>y </a:t>
            </a:r>
            <a:r>
              <a:rPr lang="en-AU" dirty="0" err="1" smtClean="0"/>
              <a:t>harrison</a:t>
            </a:r>
            <a:r>
              <a:rPr lang="en-AU" dirty="0" smtClean="0"/>
              <a:t> jasper </a:t>
            </a:r>
          </a:p>
          <a:p>
            <a:r>
              <a:rPr lang="en-AU" dirty="0" smtClean="0"/>
              <a:t>7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51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51520" y="99999"/>
            <a:ext cx="2448272" cy="26642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3140968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/>
              <a:t>THE END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12708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608111"/>
          </a:xfrm>
        </p:spPr>
        <p:txBody>
          <a:bodyPr/>
          <a:lstStyle/>
          <a:p>
            <a:r>
              <a:rPr lang="en-AU" dirty="0" smtClean="0"/>
              <a:t>SITE </a:t>
            </a:r>
            <a:r>
              <a:rPr lang="en-AU" dirty="0" smtClean="0"/>
              <a:t>&amp; GARDEN  PLAN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9084"/>
            <a:ext cx="8462597" cy="596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487416" y="-87687"/>
            <a:ext cx="864096" cy="1484784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191207" y="497165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Rain water tanks 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923150" y="516707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Indigenous plants for natural habitats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775411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Green roof and gree</a:t>
            </a:r>
            <a:r>
              <a:rPr lang="en-AU" dirty="0" smtClean="0"/>
              <a:t>n wall 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2636912"/>
            <a:ext cx="2269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Edible garden with compost and green house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9087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Rain water 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037755" y="446382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Solar hot water</a:t>
            </a:r>
          </a:p>
          <a:p>
            <a:r>
              <a:rPr lang="en-AU" dirty="0" smtClean="0"/>
              <a:t>&amp; solar panels 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407325" y="356024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External deck from recycled materials  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485147" y="46023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Frog Bog </a:t>
            </a:r>
            <a:r>
              <a:rPr lang="en-AU" dirty="0" smtClean="0"/>
              <a:t> 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91596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Indigenous plants for natural habitats 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156046" y="1915489"/>
            <a:ext cx="176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Bike parking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123728" y="1093386"/>
            <a:ext cx="576064" cy="410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>
            <a:off x="3156046" y="2100155"/>
            <a:ext cx="0" cy="536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>
            <a:off x="5148064" y="1093386"/>
            <a:ext cx="288032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5576" y="3375575"/>
            <a:ext cx="1152128" cy="384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1"/>
          </p:cNvCxnSpPr>
          <p:nvPr/>
        </p:nvCxnSpPr>
        <p:spPr>
          <a:xfrm flipH="1">
            <a:off x="899592" y="5294820"/>
            <a:ext cx="291615" cy="582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37755" y="3212976"/>
            <a:ext cx="318221" cy="1389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47865" y="5315997"/>
            <a:ext cx="575285" cy="56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407325" y="2368533"/>
            <a:ext cx="396922" cy="490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1"/>
          </p:cNvCxnSpPr>
          <p:nvPr/>
        </p:nvCxnSpPr>
        <p:spPr>
          <a:xfrm flipH="1" flipV="1">
            <a:off x="5508104" y="3501008"/>
            <a:ext cx="899221" cy="38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1"/>
          </p:cNvCxnSpPr>
          <p:nvPr/>
        </p:nvCxnSpPr>
        <p:spPr>
          <a:xfrm flipH="1">
            <a:off x="7020272" y="4786988"/>
            <a:ext cx="464875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114303"/>
            <a:ext cx="8654078" cy="4994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7803"/>
            <a:ext cx="7772400" cy="464095"/>
          </a:xfrm>
        </p:spPr>
        <p:txBody>
          <a:bodyPr/>
          <a:lstStyle/>
          <a:p>
            <a:r>
              <a:rPr lang="en-AU" dirty="0" smtClean="0"/>
              <a:t>Ground floor PLAN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957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Bath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0853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Laundry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78701" y="48331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Swimming Pool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27299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Deck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310631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Kitchen 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Lounge 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10757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Indigenous plants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112187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Energy efficient Appliances 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263413" y="543428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Recycled materials </a:t>
            </a:r>
            <a:endParaRPr lang="en-AU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691680" y="4797153"/>
            <a:ext cx="864096" cy="57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1"/>
          </p:cNvCxnSpPr>
          <p:nvPr/>
        </p:nvCxnSpPr>
        <p:spPr>
          <a:xfrm flipH="1">
            <a:off x="4860032" y="1445039"/>
            <a:ext cx="360040" cy="975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12431" y="33298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Dining </a:t>
            </a:r>
            <a:endParaRPr lang="en-AU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701348" y="2902999"/>
            <a:ext cx="129969" cy="434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51545" y="4797153"/>
            <a:ext cx="757030" cy="718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6948264" y="0"/>
            <a:ext cx="864096" cy="1484784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2701348" y="31524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Double Glazing </a:t>
            </a:r>
            <a:endParaRPr lang="en-AU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55776" y="1260372"/>
            <a:ext cx="448816" cy="1033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1"/>
          </p:cNvCxnSpPr>
          <p:nvPr/>
        </p:nvCxnSpPr>
        <p:spPr>
          <a:xfrm>
            <a:off x="2701348" y="3337143"/>
            <a:ext cx="73377" cy="29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464095"/>
          </a:xfrm>
        </p:spPr>
        <p:txBody>
          <a:bodyPr/>
          <a:lstStyle/>
          <a:p>
            <a:r>
              <a:rPr lang="en-AU" dirty="0" smtClean="0"/>
              <a:t>FIRST floor PLAN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5" y="1245394"/>
            <a:ext cx="5436604" cy="44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953438" y="-28263"/>
            <a:ext cx="1116124" cy="1763418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129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Double glazed windows with thick curtains and pelmets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566124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Stairs from recycled materials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1855033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Wool carpets in bedrooms &amp; study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75023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Mud bricks with straw 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17136" y="2204864"/>
            <a:ext cx="8506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87624" y="4581128"/>
            <a:ext cx="961256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436303" y="5038328"/>
            <a:ext cx="695537" cy="838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20072" y="2073398"/>
            <a:ext cx="1708787" cy="56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513791"/>
          </a:xfrm>
        </p:spPr>
        <p:txBody>
          <a:bodyPr/>
          <a:lstStyle/>
          <a:p>
            <a:r>
              <a:rPr lang="en-AU" dirty="0" smtClean="0"/>
              <a:t>SECTION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1" y="776942"/>
            <a:ext cx="8099552" cy="51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588224" y="34550"/>
            <a:ext cx="864096" cy="1484784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69536" y="3861048"/>
            <a:ext cx="16343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7864" y="115962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Green roof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50912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Stairs from recycled materials 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26369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Louvre windows 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63688" y="364502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88024" y="286470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123728" y="134429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HOUSE (inside) SUSTAINABLE DESIGN FEATURES </a:t>
            </a:r>
            <a:endParaRPr lang="en-AU" dirty="0"/>
          </a:p>
        </p:txBody>
      </p:sp>
      <p:sp>
        <p:nvSpPr>
          <p:cNvPr id="4" name="Down Arrow 3"/>
          <p:cNvSpPr/>
          <p:nvPr/>
        </p:nvSpPr>
        <p:spPr>
          <a:xfrm>
            <a:off x="6948264" y="4394"/>
            <a:ext cx="864096" cy="1484784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Wood heating heats the house and hot water during winter.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Louvre windows- for cross ventilation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Double glazed windows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Wool carpet- made from natural fibres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Furniture made from sustainable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Water efficient tap 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Recycled water for toilet (grey water)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Energy efficient appliance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Energy efficient light fittings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Thick curtains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Waste management- including recycling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Draught proofing </a:t>
            </a:r>
          </a:p>
          <a:p>
            <a:endParaRPr lang="en-AU" dirty="0" smtClean="0"/>
          </a:p>
          <a:p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020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HOUSE (outside) SUSTAINABLE DESIGN FEATURES </a:t>
            </a:r>
            <a:endParaRPr lang="en-AU" dirty="0"/>
          </a:p>
        </p:txBody>
      </p:sp>
      <p:sp>
        <p:nvSpPr>
          <p:cNvPr id="4" name="Down Arrow 3"/>
          <p:cNvSpPr/>
          <p:nvPr/>
        </p:nvSpPr>
        <p:spPr>
          <a:xfrm>
            <a:off x="6948264" y="4394"/>
            <a:ext cx="864096" cy="1484784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Recycled materials reduce the amount of waste. They reduces energy to produce raw materials.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A green roof and a green wall can provide a habitat for wildlife and collect rain water.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Solar panels allow you to use less energy. They give you natural energy from the sun.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Indigenous planting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Frog bog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Plant green house made from recycled bottles for the walls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Recycled water plant for toilets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Fresh rain water tank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Solar hot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Bike tracks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Edible garden and compost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dirty="0" smtClean="0"/>
              <a:t>Chickens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67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518185"/>
          </a:xfrm>
        </p:spPr>
        <p:txBody>
          <a:bodyPr/>
          <a:lstStyle/>
          <a:p>
            <a:r>
              <a:rPr lang="en-AU" dirty="0" smtClean="0"/>
              <a:t>MY EARTH SHIP DESIGN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514220" y="430412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908720"/>
            <a:ext cx="4030825" cy="559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75023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Green roof and wall 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03920" y="521525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Mud bricks with straw 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03920" y="37111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Swimming pool 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03920" y="45254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Wood heating  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419055" y="4304129"/>
            <a:ext cx="252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441908" y="1625634"/>
            <a:ext cx="252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Solar hot water and solar panels    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411348" y="3249475"/>
            <a:ext cx="252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Double glazed windows with thick curtains and pelmets   </a:t>
            </a:r>
            <a:endParaRPr lang="en-AU" dirty="0"/>
          </a:p>
        </p:txBody>
      </p:sp>
      <p:sp>
        <p:nvSpPr>
          <p:cNvPr id="4" name="Down Arrow 3"/>
          <p:cNvSpPr/>
          <p:nvPr/>
        </p:nvSpPr>
        <p:spPr>
          <a:xfrm>
            <a:off x="5364088" y="0"/>
            <a:ext cx="864096" cy="1484784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6442583" y="4557777"/>
            <a:ext cx="252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Deck made from recycled materials    </a:t>
            </a:r>
            <a:endParaRPr lang="en-AU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417136" y="1948800"/>
            <a:ext cx="1642696" cy="27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17136" y="2220848"/>
            <a:ext cx="1354664" cy="41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569536" y="3861048"/>
            <a:ext cx="16343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331640" y="4488796"/>
            <a:ext cx="2958886" cy="315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700064" y="4581128"/>
            <a:ext cx="30879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1"/>
          </p:cNvCxnSpPr>
          <p:nvPr/>
        </p:nvCxnSpPr>
        <p:spPr>
          <a:xfrm flipH="1">
            <a:off x="4788024" y="1948800"/>
            <a:ext cx="1653884" cy="68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508104" y="3501008"/>
            <a:ext cx="90324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1"/>
          </p:cNvCxnSpPr>
          <p:nvPr/>
        </p:nvCxnSpPr>
        <p:spPr>
          <a:xfrm flipH="1" flipV="1">
            <a:off x="5364088" y="4804564"/>
            <a:ext cx="1078495" cy="76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AU" sz="8800" dirty="0" smtClean="0">
                <a:solidFill>
                  <a:srgbClr val="23D7B9"/>
                </a:solidFill>
              </a:rPr>
              <a:t>For sale </a:t>
            </a:r>
            <a:endParaRPr lang="en-AU" sz="8800" dirty="0">
              <a:solidFill>
                <a:srgbClr val="23D7B9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948264" y="4394"/>
            <a:ext cx="720080" cy="1192358"/>
          </a:xfrm>
          <a:prstGeom prst="downArrow">
            <a:avLst>
              <a:gd name="adj1" fmla="val 50000"/>
              <a:gd name="adj2" fmla="val 75196"/>
            </a:avLst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 prst="convex"/>
          </a:sp3d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9539" y="1149288"/>
            <a:ext cx="8872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Looking to live a sustainable lifestyle? Look no more! This is the perfect house for you.</a:t>
            </a:r>
          </a:p>
          <a:p>
            <a:pPr marL="285750" indent="-285750">
              <a:buFont typeface="Arial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It is a</a:t>
            </a:r>
            <a:r>
              <a:rPr lang="en-AU" dirty="0"/>
              <a:t> </a:t>
            </a:r>
            <a:r>
              <a:rPr lang="en-AU" dirty="0" smtClean="0"/>
              <a:t>fantastic sustainable house with an amazing green roof  and adjoining green wall for night movies and star gazing.</a:t>
            </a:r>
            <a:r>
              <a:rPr lang="en-AU" dirty="0"/>
              <a:t> The ground floor contains a spacious kitchen, </a:t>
            </a:r>
            <a:r>
              <a:rPr lang="en-AU" dirty="0" smtClean="0"/>
              <a:t>bathroom with solar hot water, open </a:t>
            </a:r>
            <a:r>
              <a:rPr lang="en-AU" dirty="0"/>
              <a:t>plan living including the comfort of wood </a:t>
            </a:r>
            <a:r>
              <a:rPr lang="en-AU" dirty="0" smtClean="0"/>
              <a:t>heating. Second floor features 2 bedrooms, study and relaxing space with full cross-ventilation. The walls are made from mud and straw, making them fire resistant. </a:t>
            </a:r>
          </a:p>
          <a:p>
            <a:endParaRPr lang="en-AU" dirty="0" smtClean="0"/>
          </a:p>
          <a:p>
            <a:r>
              <a:rPr lang="en-AU" dirty="0" smtClean="0"/>
              <a:t>Externally, it has a well planned landscaping including a frog bog with lots of natural habitat and animals to listen to at night. The area is surrounded by indigenous tree planting and bike paths. Secure bike parking is available. </a:t>
            </a:r>
          </a:p>
          <a:p>
            <a:endParaRPr lang="en-AU" dirty="0"/>
          </a:p>
          <a:p>
            <a:r>
              <a:rPr lang="en-AU" dirty="0" smtClean="0"/>
              <a:t>Enjoy making home cooked food from the well established vegetable garden. Enjoy relaxing on the deck while the kids have fun climbing the trees. </a:t>
            </a:r>
          </a:p>
          <a:p>
            <a:endParaRPr lang="en-AU" dirty="0"/>
          </a:p>
          <a:p>
            <a:r>
              <a:rPr lang="en-AU" dirty="0" smtClean="0"/>
              <a:t>Come look and move in.</a:t>
            </a:r>
            <a:endParaRPr lang="en-AU" dirty="0"/>
          </a:p>
          <a:p>
            <a:endParaRPr lang="en-A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7504" y="558924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/>
              <a:t>$$$$$$$$$$$$$$$$$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8820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321</TotalTime>
  <Words>473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‘My  earthship’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RMIT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earth ship desinen</dc:title>
  <dc:creator>Vanessa Jasper</dc:creator>
  <cp:lastModifiedBy>Vanessa Jasper</cp:lastModifiedBy>
  <cp:revision>24</cp:revision>
  <dcterms:created xsi:type="dcterms:W3CDTF">2015-09-02T08:59:53Z</dcterms:created>
  <dcterms:modified xsi:type="dcterms:W3CDTF">2015-09-06T00:13:25Z</dcterms:modified>
</cp:coreProperties>
</file>