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xlsx" ContentType="application/vnd.openxmlformats-officedocument.spreadsheetml.sheet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5" d="100"/>
          <a:sy n="85" d="100"/>
        </p:scale>
        <p:origin x="-656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8153190832465"/>
          <c:y val="0.0591127008166933"/>
          <c:w val="0.866562486886916"/>
          <c:h val="0.84135257449954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Section 1</c:v>
                </c:pt>
                <c:pt idx="1">
                  <c:v>Section 2</c:v>
                </c:pt>
                <c:pt idx="2">
                  <c:v>Section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23.0</c:v>
                </c:pt>
                <c:pt idx="1">
                  <c:v>24.0</c:v>
                </c:pt>
                <c:pt idx="2">
                  <c:v>25.0</c:v>
                </c:pt>
                <c:pt idx="3">
                  <c:v>25.0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Section 1</c:v>
                </c:pt>
                <c:pt idx="1">
                  <c:v>Section 2</c:v>
                </c:pt>
                <c:pt idx="2">
                  <c:v>Section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Section 1</c:v>
                </c:pt>
                <c:pt idx="1">
                  <c:v>Section 2</c:v>
                </c:pt>
                <c:pt idx="2">
                  <c:v>Section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21243848"/>
        <c:axId val="-2116690200"/>
      </c:barChart>
      <c:catAx>
        <c:axId val="-2121243848"/>
        <c:scaling>
          <c:orientation val="minMax"/>
        </c:scaling>
        <c:delete val="0"/>
        <c:axPos val="b"/>
        <c:majorTickMark val="out"/>
        <c:minorTickMark val="none"/>
        <c:tickLblPos val="nextTo"/>
        <c:crossAx val="-2116690200"/>
        <c:crosses val="autoZero"/>
        <c:auto val="1"/>
        <c:lblAlgn val="ctr"/>
        <c:lblOffset val="100"/>
        <c:noMultiLvlLbl val="0"/>
      </c:catAx>
      <c:valAx>
        <c:axId val="-2116690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1243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8344-D031-BD4B-BF0F-C84869317C44}" type="datetimeFigureOut">
              <a:rPr lang="en-US" smtClean="0"/>
              <a:t>24/05/16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B11A-CAD7-3E48-9788-D5B73CAE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675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8344-D031-BD4B-BF0F-C84869317C44}" type="datetimeFigureOut">
              <a:rPr lang="en-US" smtClean="0"/>
              <a:t>24/05/16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B11A-CAD7-3E48-9788-D5B73CAE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81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8344-D031-BD4B-BF0F-C84869317C44}" type="datetimeFigureOut">
              <a:rPr lang="en-US" smtClean="0"/>
              <a:t>24/05/16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B11A-CAD7-3E48-9788-D5B73CAE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52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8344-D031-BD4B-BF0F-C84869317C44}" type="datetimeFigureOut">
              <a:rPr lang="en-US" smtClean="0"/>
              <a:t>24/05/16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B11A-CAD7-3E48-9788-D5B73CAE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62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8344-D031-BD4B-BF0F-C84869317C44}" type="datetimeFigureOut">
              <a:rPr lang="en-US" smtClean="0"/>
              <a:t>24/05/16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B11A-CAD7-3E48-9788-D5B73CAE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2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8344-D031-BD4B-BF0F-C84869317C44}" type="datetimeFigureOut">
              <a:rPr lang="en-US" smtClean="0"/>
              <a:t>24/05/16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B11A-CAD7-3E48-9788-D5B73CAE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8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8344-D031-BD4B-BF0F-C84869317C44}" type="datetimeFigureOut">
              <a:rPr lang="en-US" smtClean="0"/>
              <a:t>24/05/16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B11A-CAD7-3E48-9788-D5B73CAE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61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8344-D031-BD4B-BF0F-C84869317C44}" type="datetimeFigureOut">
              <a:rPr lang="en-US" smtClean="0"/>
              <a:t>24/05/16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B11A-CAD7-3E48-9788-D5B73CAE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41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8344-D031-BD4B-BF0F-C84869317C44}" type="datetimeFigureOut">
              <a:rPr lang="en-US" smtClean="0"/>
              <a:t>24/05/16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B11A-CAD7-3E48-9788-D5B73CAE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8344-D031-BD4B-BF0F-C84869317C44}" type="datetimeFigureOut">
              <a:rPr lang="en-US" smtClean="0"/>
              <a:t>24/05/16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B11A-CAD7-3E48-9788-D5B73CAE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67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8344-D031-BD4B-BF0F-C84869317C44}" type="datetimeFigureOut">
              <a:rPr lang="en-US" smtClean="0"/>
              <a:t>24/05/16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3B11A-CAD7-3E48-9788-D5B73CAE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10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28344-D031-BD4B-BF0F-C84869317C44}" type="datetimeFigureOut">
              <a:rPr lang="en-US" smtClean="0"/>
              <a:t>24/05/16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3B11A-CAD7-3E48-9788-D5B73CAEBB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9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AuSSi</a:t>
            </a:r>
            <a:r>
              <a:rPr lang="en-US" dirty="0" smtClean="0"/>
              <a:t> Litter Audit</a:t>
            </a:r>
            <a:br>
              <a:rPr lang="en-US" dirty="0" smtClean="0"/>
            </a:br>
            <a:r>
              <a:rPr lang="en-US" dirty="0" smtClean="0"/>
              <a:t>Upper Primary 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Valkstone</a:t>
            </a:r>
            <a:r>
              <a:rPr lang="en-US" dirty="0" smtClean="0"/>
              <a:t> Primary School </a:t>
            </a:r>
            <a:br>
              <a:rPr lang="en-US" dirty="0" smtClean="0"/>
            </a:br>
            <a:r>
              <a:rPr lang="en-US" dirty="0" smtClean="0"/>
              <a:t>East </a:t>
            </a:r>
            <a:r>
              <a:rPr lang="en-US" dirty="0" err="1" smtClean="0"/>
              <a:t>Bentleigh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78867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Conducted by Team Green</a:t>
            </a:r>
          </a:p>
          <a:p>
            <a:r>
              <a:rPr lang="en-US" dirty="0" smtClean="0">
                <a:solidFill>
                  <a:schemeClr val="accent3"/>
                </a:solidFill>
              </a:rPr>
              <a:t> 17</a:t>
            </a:r>
            <a:r>
              <a:rPr lang="en-US" baseline="30000" dirty="0" smtClean="0">
                <a:solidFill>
                  <a:schemeClr val="accent3"/>
                </a:solidFill>
              </a:rPr>
              <a:t>th</a:t>
            </a:r>
            <a:r>
              <a:rPr lang="en-US" dirty="0" smtClean="0">
                <a:solidFill>
                  <a:schemeClr val="accent3"/>
                </a:solidFill>
              </a:rPr>
              <a:t> May 2016</a:t>
            </a:r>
            <a:endParaRPr lang="en-US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1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5-16 at 3.5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720" y="996473"/>
            <a:ext cx="7943656" cy="49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99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3992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Section 1 – Middle</a:t>
            </a:r>
            <a:br>
              <a:rPr lang="en-US" sz="4000" dirty="0" smtClean="0"/>
            </a:br>
            <a:r>
              <a:rPr lang="en-US" sz="4000" dirty="0" smtClean="0"/>
              <a:t>Total No.23   </a:t>
            </a:r>
            <a:endParaRPr lang="en-US" sz="4000" dirty="0"/>
          </a:p>
        </p:txBody>
      </p:sp>
      <p:pic>
        <p:nvPicPr>
          <p:cNvPr id="4" name="Picture 3" descr="IMG_9873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575" y="1947289"/>
            <a:ext cx="2966904" cy="2225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667" y="4743784"/>
            <a:ext cx="75946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 most common items: </a:t>
            </a:r>
            <a:r>
              <a:rPr lang="en-US" dirty="0" err="1" smtClean="0"/>
              <a:t>Lolly</a:t>
            </a:r>
            <a:r>
              <a:rPr lang="en-US" dirty="0" smtClean="0"/>
              <a:t> pop stick, small pieces paper, plastic wrappers</a:t>
            </a:r>
          </a:p>
          <a:p>
            <a:r>
              <a:rPr lang="en-US" dirty="0" smtClean="0"/>
              <a:t>Where was the litter densest: near grade 5 classrooms</a:t>
            </a:r>
          </a:p>
          <a:p>
            <a:r>
              <a:rPr lang="en-US" dirty="0" smtClean="0"/>
              <a:t>What percentage could be recycled: 90%</a:t>
            </a:r>
          </a:p>
          <a:p>
            <a:r>
              <a:rPr lang="en-US" dirty="0" smtClean="0"/>
              <a:t>What percentage could be composted: 0%</a:t>
            </a:r>
          </a:p>
          <a:p>
            <a:r>
              <a:rPr lang="en-US" dirty="0" smtClean="0"/>
              <a:t>What percentage of the litter should be placed in the rubbish bin: 10%</a:t>
            </a:r>
          </a:p>
          <a:p>
            <a:pPr algn="ctr"/>
            <a:endParaRPr lang="en-US" sz="2400" dirty="0" smtClean="0"/>
          </a:p>
          <a:p>
            <a:endParaRPr lang="en-US" dirty="0"/>
          </a:p>
        </p:txBody>
      </p:sp>
      <p:pic>
        <p:nvPicPr>
          <p:cNvPr id="3" name="Picture 2" descr="IMG_990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353" y="1947288"/>
            <a:ext cx="2973294" cy="222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9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68612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Section 2 – </a:t>
            </a:r>
            <a:r>
              <a:rPr lang="en-US" sz="4000" dirty="0"/>
              <a:t>Chickens </a:t>
            </a:r>
            <a:br>
              <a:rPr lang="en-US" sz="4000" dirty="0"/>
            </a:br>
            <a:r>
              <a:rPr lang="en-US" sz="4000" dirty="0"/>
              <a:t>Total No. </a:t>
            </a:r>
            <a:r>
              <a:rPr lang="en-US" sz="4000" dirty="0" smtClean="0"/>
              <a:t>24</a:t>
            </a:r>
            <a:endParaRPr lang="en-US" sz="4000" dirty="0"/>
          </a:p>
        </p:txBody>
      </p:sp>
      <p:pic>
        <p:nvPicPr>
          <p:cNvPr id="3" name="Picture 2" descr="IMG_987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1395" y="1913647"/>
            <a:ext cx="3156443" cy="2367332"/>
          </a:xfrm>
          <a:prstGeom prst="rect">
            <a:avLst/>
          </a:prstGeom>
        </p:spPr>
      </p:pic>
      <p:pic>
        <p:nvPicPr>
          <p:cNvPr id="4" name="Picture 3" descr="IMG_987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8371" y="1927816"/>
            <a:ext cx="3137551" cy="23531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1395" y="4686081"/>
            <a:ext cx="75946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most common items</a:t>
            </a:r>
            <a:r>
              <a:rPr lang="en-US" dirty="0" smtClean="0"/>
              <a:t>: plastic drink bottle, lids and wraps</a:t>
            </a:r>
            <a:endParaRPr lang="en-US" dirty="0"/>
          </a:p>
          <a:p>
            <a:r>
              <a:rPr lang="en-US" dirty="0"/>
              <a:t>Where was the litter densest</a:t>
            </a:r>
            <a:r>
              <a:rPr lang="en-US" dirty="0" smtClean="0"/>
              <a:t>: chicken coop</a:t>
            </a:r>
            <a:endParaRPr lang="en-US" dirty="0"/>
          </a:p>
          <a:p>
            <a:r>
              <a:rPr lang="en-US" dirty="0"/>
              <a:t>What percentage could be recycled</a:t>
            </a:r>
            <a:r>
              <a:rPr lang="en-US" dirty="0" smtClean="0"/>
              <a:t>: 85%</a:t>
            </a:r>
            <a:endParaRPr lang="en-US" dirty="0"/>
          </a:p>
          <a:p>
            <a:r>
              <a:rPr lang="en-US" dirty="0"/>
              <a:t>What percentage could be composted</a:t>
            </a:r>
            <a:r>
              <a:rPr lang="en-US" dirty="0" smtClean="0"/>
              <a:t>: 0%</a:t>
            </a:r>
            <a:endParaRPr lang="en-US" dirty="0"/>
          </a:p>
          <a:p>
            <a:r>
              <a:rPr lang="en-US" dirty="0"/>
              <a:t>What percentage of the litter should be placed in the rubbish bin</a:t>
            </a:r>
            <a:r>
              <a:rPr lang="en-US" dirty="0" smtClean="0"/>
              <a:t>: 15%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2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9803"/>
            <a:ext cx="8229600" cy="237825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Section </a:t>
            </a:r>
            <a:r>
              <a:rPr lang="en-US" sz="4000" dirty="0"/>
              <a:t>3 Oval</a:t>
            </a:r>
            <a:br>
              <a:rPr lang="en-US" sz="4000" dirty="0"/>
            </a:br>
            <a:r>
              <a:rPr lang="en-US" sz="4000" dirty="0"/>
              <a:t>Total No. </a:t>
            </a:r>
            <a:r>
              <a:rPr lang="en-US" sz="4000" dirty="0" smtClean="0"/>
              <a:t>25</a:t>
            </a:r>
            <a:endParaRPr lang="en-US" sz="4000" dirty="0"/>
          </a:p>
        </p:txBody>
      </p:sp>
      <p:pic>
        <p:nvPicPr>
          <p:cNvPr id="3" name="Picture 2" descr="IMG_987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083" y="1876782"/>
            <a:ext cx="3294022" cy="2470516"/>
          </a:xfrm>
          <a:prstGeom prst="rect">
            <a:avLst/>
          </a:prstGeom>
        </p:spPr>
      </p:pic>
      <p:pic>
        <p:nvPicPr>
          <p:cNvPr id="4" name="Picture 3" descr="IMG_98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6297" y="1876782"/>
            <a:ext cx="3294022" cy="24705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5195" y="4906763"/>
            <a:ext cx="75946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most common items</a:t>
            </a:r>
            <a:r>
              <a:rPr lang="en-US" dirty="0" smtClean="0"/>
              <a:t>: Sheets of paper, tissue, plastic wrap</a:t>
            </a:r>
            <a:endParaRPr lang="en-US" dirty="0"/>
          </a:p>
          <a:p>
            <a:r>
              <a:rPr lang="en-US" dirty="0"/>
              <a:t>Where was the litter densest</a:t>
            </a:r>
            <a:r>
              <a:rPr lang="en-US" dirty="0" smtClean="0"/>
              <a:t>: far corner</a:t>
            </a:r>
            <a:endParaRPr lang="en-US" dirty="0"/>
          </a:p>
          <a:p>
            <a:r>
              <a:rPr lang="en-US" dirty="0"/>
              <a:t>What percentage could be recycled</a:t>
            </a:r>
            <a:r>
              <a:rPr lang="en-US" dirty="0" smtClean="0"/>
              <a:t>:90%</a:t>
            </a:r>
            <a:endParaRPr lang="en-US" dirty="0"/>
          </a:p>
          <a:p>
            <a:r>
              <a:rPr lang="en-US" dirty="0"/>
              <a:t>What percentage could be composted</a:t>
            </a:r>
            <a:r>
              <a:rPr lang="en-US" dirty="0" smtClean="0"/>
              <a:t>: 0%</a:t>
            </a:r>
            <a:endParaRPr lang="en-US" dirty="0"/>
          </a:p>
          <a:p>
            <a:r>
              <a:rPr lang="en-US" dirty="0"/>
              <a:t>What percentage of the litter should be placed in the rubbish bin</a:t>
            </a:r>
            <a:r>
              <a:rPr lang="en-US" dirty="0" smtClean="0"/>
              <a:t>: 10%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885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02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Section 4 Front </a:t>
            </a:r>
            <a:r>
              <a:rPr lang="en-US" dirty="0"/>
              <a:t>of School</a:t>
            </a:r>
            <a:br>
              <a:rPr lang="en-US" dirty="0"/>
            </a:br>
            <a:r>
              <a:rPr lang="en-US" dirty="0"/>
              <a:t>Total No. </a:t>
            </a:r>
            <a:r>
              <a:rPr lang="en-US" dirty="0" smtClean="0"/>
              <a:t>25</a:t>
            </a:r>
            <a:endParaRPr lang="en-US" dirty="0"/>
          </a:p>
        </p:txBody>
      </p:sp>
      <p:pic>
        <p:nvPicPr>
          <p:cNvPr id="3" name="Picture 2" descr="IMG_9874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3626" y="1921701"/>
            <a:ext cx="3005238" cy="22539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667" y="4357343"/>
            <a:ext cx="759466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most common items</a:t>
            </a:r>
            <a:r>
              <a:rPr lang="en-US" dirty="0" smtClean="0"/>
              <a:t>: small paper, plastic wrappers</a:t>
            </a:r>
            <a:endParaRPr lang="en-US" dirty="0"/>
          </a:p>
          <a:p>
            <a:r>
              <a:rPr lang="en-US" dirty="0"/>
              <a:t>Where was the litter </a:t>
            </a:r>
            <a:r>
              <a:rPr lang="en-US" dirty="0" err="1" smtClean="0"/>
              <a:t>densest:fence</a:t>
            </a:r>
            <a:r>
              <a:rPr lang="en-US" dirty="0" smtClean="0"/>
              <a:t> near sensory garden</a:t>
            </a:r>
            <a:endParaRPr lang="en-US" dirty="0"/>
          </a:p>
          <a:p>
            <a:r>
              <a:rPr lang="en-US" dirty="0"/>
              <a:t>What percentage could be recycled</a:t>
            </a:r>
            <a:r>
              <a:rPr lang="en-US" dirty="0" smtClean="0"/>
              <a:t>: 90%</a:t>
            </a:r>
            <a:endParaRPr lang="en-US" dirty="0"/>
          </a:p>
          <a:p>
            <a:r>
              <a:rPr lang="en-US" dirty="0"/>
              <a:t>What percentage could be composted</a:t>
            </a:r>
            <a:r>
              <a:rPr lang="en-US" dirty="0" smtClean="0"/>
              <a:t>: 2%</a:t>
            </a:r>
            <a:endParaRPr lang="en-US" dirty="0"/>
          </a:p>
          <a:p>
            <a:r>
              <a:rPr lang="en-US" dirty="0"/>
              <a:t>What percentage of the litter should be placed in the rubbish bin</a:t>
            </a:r>
            <a:r>
              <a:rPr lang="en-US" dirty="0" smtClean="0"/>
              <a:t>: 8%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IMG_9907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353" y="1956864"/>
            <a:ext cx="2958353" cy="221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25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 Graph</a:t>
            </a:r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4104730199"/>
              </p:ext>
            </p:extLst>
          </p:nvPr>
        </p:nvGraphicFramePr>
        <p:xfrm>
          <a:off x="1256656" y="1898347"/>
          <a:ext cx="6529738" cy="44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404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8195"/>
            <a:ext cx="8229600" cy="4007555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>Total number pieces of rubbish:</a:t>
            </a:r>
            <a:br>
              <a:rPr lang="en-US" sz="2200" dirty="0" smtClean="0"/>
            </a:br>
            <a:r>
              <a:rPr lang="en-US" sz="2200" b="1" dirty="0" smtClean="0"/>
              <a:t> 97</a:t>
            </a: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>Which section had the greatest amount of litter?</a:t>
            </a:r>
            <a:br>
              <a:rPr lang="en-US" sz="2200" dirty="0" smtClean="0"/>
            </a:br>
            <a:r>
              <a:rPr lang="en-US" sz="2200" b="1" dirty="0" smtClean="0"/>
              <a:t>Section 3 and 4</a:t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dirty="0" smtClean="0"/>
              <a:t>What were the 3 most common items overall?</a:t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b="1" dirty="0" smtClean="0"/>
              <a:t>Plastic wrapper, paper </a:t>
            </a:r>
            <a:r>
              <a:rPr lang="en-US" sz="2200" b="1" dirty="0" err="1" smtClean="0"/>
              <a:t>lolly</a:t>
            </a:r>
            <a:r>
              <a:rPr lang="en-US" sz="2200" b="1" dirty="0" smtClean="0"/>
              <a:t> pop sticks</a:t>
            </a:r>
            <a:r>
              <a:rPr lang="en-US" sz="2200" b="1" dirty="0"/>
              <a:t/>
            </a:r>
            <a:br>
              <a:rPr lang="en-US" sz="2200" b="1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>What percentage could be </a:t>
            </a:r>
            <a:r>
              <a:rPr lang="en-US" sz="2200" dirty="0" smtClean="0"/>
              <a:t>recycled?</a:t>
            </a:r>
            <a:br>
              <a:rPr lang="en-US" sz="2200" dirty="0" smtClean="0"/>
            </a:br>
            <a:r>
              <a:rPr lang="en-US" sz="2200" b="1" dirty="0" smtClean="0"/>
              <a:t>Average of 90%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/>
              <a:t>What percentage could be </a:t>
            </a:r>
            <a:r>
              <a:rPr lang="en-US" sz="2200" dirty="0" smtClean="0"/>
              <a:t>composted?</a:t>
            </a:r>
            <a:br>
              <a:rPr lang="en-US" sz="2200" dirty="0" smtClean="0"/>
            </a:br>
            <a:r>
              <a:rPr lang="en-US" sz="2200" b="1" dirty="0" smtClean="0"/>
              <a:t>2% as there was low amount of food scraps due to buckets in classrooms</a:t>
            </a:r>
            <a:br>
              <a:rPr lang="en-US" sz="2200" b="1" dirty="0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dirty="0" smtClean="0"/>
              <a:t>What </a:t>
            </a:r>
            <a:r>
              <a:rPr lang="en-US" sz="2200" dirty="0"/>
              <a:t>percentage of the litter should be placed in the rubbish bin</a:t>
            </a:r>
            <a:r>
              <a:rPr lang="en-US" sz="2200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sz="2200" b="1" dirty="0" smtClean="0"/>
              <a:t>Estimated average of 10%</a:t>
            </a:r>
            <a:br>
              <a:rPr lang="en-US" sz="2200" b="1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37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REFLECTION</a:t>
            </a:r>
            <a:endParaRPr lang="en-US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0667" y="2116667"/>
            <a:ext cx="714022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Why do you think there is so much litter in certain areas of the school grounds?</a:t>
            </a:r>
          </a:p>
          <a:p>
            <a:pPr algn="ctr"/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b="1" dirty="0" smtClean="0"/>
              <a:t>Unseen areas where people think they can drop their rubbish</a:t>
            </a:r>
          </a:p>
          <a:p>
            <a:pPr marL="285750" indent="-285750" algn="ctr">
              <a:buFont typeface="Arial"/>
              <a:buChar char="•"/>
            </a:pPr>
            <a:r>
              <a:rPr lang="en-US" b="1" dirty="0" smtClean="0"/>
              <a:t>Where people sit and eat</a:t>
            </a:r>
          </a:p>
          <a:p>
            <a:pPr marL="285750" indent="-285750" algn="ctr">
              <a:buFont typeface="Arial"/>
              <a:buChar char="•"/>
            </a:pPr>
            <a:r>
              <a:rPr lang="en-US" b="1" dirty="0" smtClean="0"/>
              <a:t>No bins in these areas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What is it about these areas that attracts litter?</a:t>
            </a:r>
          </a:p>
          <a:p>
            <a:pPr algn="ctr"/>
            <a:endParaRPr lang="en-US" dirty="0" smtClean="0"/>
          </a:p>
          <a:p>
            <a:pPr marL="285750" indent="-285750" algn="ctr">
              <a:buFont typeface="Arial"/>
              <a:buChar char="•"/>
            </a:pPr>
            <a:r>
              <a:rPr lang="en-US" b="1" dirty="0" smtClean="0"/>
              <a:t>Falls out of pockets</a:t>
            </a:r>
          </a:p>
          <a:p>
            <a:pPr marL="285750" indent="-285750" algn="ctr">
              <a:buFont typeface="Arial"/>
              <a:buChar char="•"/>
            </a:pPr>
            <a:r>
              <a:rPr lang="en-US" b="1" dirty="0"/>
              <a:t>W</a:t>
            </a:r>
            <a:r>
              <a:rPr lang="en-US" b="1" dirty="0" smtClean="0"/>
              <a:t>ind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55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296</Words>
  <Application>Microsoft Macintosh PowerPoint</Application>
  <PresentationFormat>On-screen Show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AuSSi Litter Audit Upper Primary    Valkstone Primary School  East Bentleigh</vt:lpstr>
      <vt:lpstr>PowerPoint Presentation</vt:lpstr>
      <vt:lpstr>Section 1 – Middle Total No.23   </vt:lpstr>
      <vt:lpstr>Section 2 – Chickens  Total No. 24</vt:lpstr>
      <vt:lpstr>Section 3 Oval Total No. 25</vt:lpstr>
      <vt:lpstr>Section 4 Front of School Total No. 25</vt:lpstr>
      <vt:lpstr>Bar Graph</vt:lpstr>
      <vt:lpstr>Total number pieces of rubbish:  97 Which section had the greatest amount of litter? Section 3 and 4  What were the 3 most common items overall?  Plastic wrapper, paper lolly pop sticks  What percentage could be recycled? Average of 90%  What percentage could be composted? 2% as there was low amount of food scraps due to buckets in classrooms  What percentage of the litter should be placed in the rubbish bin: Estimated average of 10%    </vt:lpstr>
      <vt:lpstr>REFLECTION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AuSSi Litter Audit Upper Primary</dc:title>
  <dc:creator>Lisa Poulter</dc:creator>
  <cp:lastModifiedBy>Lisa Poulter</cp:lastModifiedBy>
  <cp:revision>15</cp:revision>
  <dcterms:created xsi:type="dcterms:W3CDTF">2016-05-20T11:34:26Z</dcterms:created>
  <dcterms:modified xsi:type="dcterms:W3CDTF">2016-05-24T08:05:40Z</dcterms:modified>
</cp:coreProperties>
</file>